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71" r:id="rId6"/>
    <p:sldId id="260" r:id="rId7"/>
    <p:sldId id="261" r:id="rId8"/>
    <p:sldId id="262" r:id="rId9"/>
    <p:sldId id="263" r:id="rId10"/>
    <p:sldId id="264" r:id="rId11"/>
    <p:sldId id="266" r:id="rId12"/>
    <p:sldId id="267" r:id="rId13"/>
    <p:sldId id="265" r:id="rId14"/>
    <p:sldId id="268" r:id="rId15"/>
    <p:sldId id="269" r:id="rId16"/>
    <p:sldId id="270" r:id="rId17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58" y="-1152"/>
      </p:cViewPr>
      <p:guideLst/>
    </p:cSldViewPr>
  </p:slideViewPr>
  <p:notesTextViewPr>
    <p:cViewPr>
      <p:scale>
        <a:sx n="200" d="100"/>
        <a:sy n="2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32:35.26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8 24000,'1589'0'0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36:14.15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24097,'2476'0'0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37:09.97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24575,'4'0'0,"4"0"0,5 0 0,4 0 0,2 0 0,2 0 0,1 0 0,-1 0 0,2 0 0,-1 0 0,-1 0 0,1 0 0,-1 0 0,0 0 0,1 0 0,-5 0-8191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37:15.23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21389,'464'0'0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37:31.59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24575,'445'0'-1365,"-427"0"-5461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37:41.48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23380,'6392'22'0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38:02.23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24221,'6435'0'0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38:11.12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0 615 21389,'0'-615'0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38:12.74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24575,'4'0'0,"4"0"0,1 0-8191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0T18:38:14.381"/>
    </inkml:context>
    <inkml:brush xml:id="br0">
      <inkml:brushProperty name="width" value="0.035" units="cm"/>
      <inkml:brushProperty name="height" value="0.035" units="cm"/>
      <inkml:brushProperty name="color" value="#E71224"/>
      <inkml:brushProperty name="ignorePressure" value="1"/>
    </inkml:brush>
  </inkml:definitions>
  <inkml:trace contextRef="#ctx0" brushRef="#br0">0 1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38:18.03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45 1 24575,'0'25'0,"-1"0"0,-1 0 0,-8 35 0,0-12 0,1 1 0,3 0 0,2 0 0,2 1 0,5 58 0,4-74-1365,-2-21-5461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0T18:34:01.035"/>
    </inkml:context>
    <inkml:brush xml:id="br0">
      <inkml:brushProperty name="width" value="0.035" units="cm"/>
      <inkml:brushProperty name="height" value="0.035" units="cm"/>
      <inkml:brushProperty name="color" value="#E71224"/>
      <inkml:brushProperty name="ignorePressure" value="1"/>
    </inkml:brush>
  </inkml:definitions>
  <inkml:trace contextRef="#ctx0" brushRef="#br0">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34:43.47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23064,'1588'22'0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34:45.79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24575,'0'4'0,"0"4"0,0 5 0,0 4 0,0 2 0,0 2 0,0 1 0,0 0 0,0-4-8191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34:51.16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24575,'0'3'0,"0"6"0,0 4 0,0 4 0,0 2 0,0 2 0,0 0 0,4-2 0,0-2 0,1 1 0,-2 0 0,0 1 0,-1 0 0,-1-5 0,-1-10 0,4-9 0,0-3-8191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34:57.24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84 23582,'1291'0'0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35:16.11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23654,'1312'0'0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35:31.27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22 24367,'1164'-21'0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35:49.47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22 23751,'742'-22'0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 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85A16C-D1CC-4317-B258-DD8D6A8B3336}" type="datetimeFigureOut">
              <a:rPr lang="tr-TR" smtClean="0"/>
              <a:t>20.05.2025</a:t>
            </a:fld>
            <a:endParaRPr lang="tr-TR"/>
          </a:p>
        </p:txBody>
      </p:sp>
      <p:sp>
        <p:nvSpPr>
          <p:cNvPr id="4" name="Slayt Resmi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18DCF3-F80C-47D3-9F3A-E3B0D26A6FB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2229710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30B99A9-A62C-C7BE-F18C-452ABF27C2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9957533F-BA37-8858-35F8-2CFC722821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/>
              <a:t>Asıl alt başlık stilini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2DE0B68A-6591-5CA7-224C-89FE5D144D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7E54E-BEAC-4FA9-8B8E-65C62812899A}" type="datetimeFigureOut">
              <a:rPr lang="tr-TR" smtClean="0"/>
              <a:t>20.05.2025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FEA199EC-A8C9-F3E2-CE83-C8A94CB38F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14996F6D-B941-CF0F-A6B1-62039B512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7E176-61DF-4015-B5D4-26B1B77D5DF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3145742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A211BC9-7580-F572-6435-709BCA918E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B0ABA857-8E83-29DD-3CC1-56EFDB6B7D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C5FABB94-CDBE-44B1-1A76-DD7E7A1E14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7E54E-BEAC-4FA9-8B8E-65C62812899A}" type="datetimeFigureOut">
              <a:rPr lang="tr-TR" smtClean="0"/>
              <a:t>20.05.2025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5FA820EE-80A4-ACB0-6CEA-54AC3A8F62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E0459330-BF57-9D7C-547D-5F3020E48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7E176-61DF-4015-B5D4-26B1B77D5DF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1571236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>
            <a:extLst>
              <a:ext uri="{FF2B5EF4-FFF2-40B4-BE49-F238E27FC236}">
                <a16:creationId xmlns:a16="http://schemas.microsoft.com/office/drawing/2014/main" id="{8C516AE1-8EFF-2E2D-CF66-320C2809EE9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5C208D6E-02B0-BA55-67D3-F10846CC46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7CB36E13-DA14-E6D5-6EE0-F17B475AD9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7E54E-BEAC-4FA9-8B8E-65C62812899A}" type="datetimeFigureOut">
              <a:rPr lang="tr-TR" smtClean="0"/>
              <a:t>20.05.2025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2D16811E-BA5D-95C0-DB76-A1E5D45CDD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28AD8788-DC5D-4E2B-4928-FE3F30497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7E176-61DF-4015-B5D4-26B1B77D5DF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0990323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800014B1-BCAF-7D62-0B3B-BF3CECDC55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C9B467C4-C349-1CE6-C817-F6F3EBC282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908394F7-CC04-1F11-F31F-6BED7CBE61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7E54E-BEAC-4FA9-8B8E-65C62812899A}" type="datetimeFigureOut">
              <a:rPr lang="tr-TR" smtClean="0"/>
              <a:t>20.05.2025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1EA451B2-E641-D533-C7E3-61F7B2B5E6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7B80E796-D201-9A73-792B-CB1D15BF9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7E176-61DF-4015-B5D4-26B1B77D5DF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3066945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7C215B7F-0162-C4EC-A53B-72F33D4454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719CCB47-DA2B-1BB5-3D89-F59C43A6D7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D31A3C07-ACA2-4589-2BCE-405BB8ECBC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7E54E-BEAC-4FA9-8B8E-65C62812899A}" type="datetimeFigureOut">
              <a:rPr lang="tr-TR" smtClean="0"/>
              <a:t>20.05.2025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89D96D22-F25D-2D59-7501-C9C78EB105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B0C8DFBF-E347-EDBC-81D6-D8CC8C56E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7E176-61DF-4015-B5D4-26B1B77D5DF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764354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4ECA530-6CE7-1160-14DE-AA06B9BBA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1A258DE3-A0BC-C680-16E5-9308B63C21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7536AAB4-B99E-29E3-0B3B-C6E64486CF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8246C977-A150-C41D-C302-9A111DB73E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7E54E-BEAC-4FA9-8B8E-65C62812899A}" type="datetimeFigureOut">
              <a:rPr lang="tr-TR" smtClean="0"/>
              <a:t>20.05.2025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604E1ED7-B628-BAF9-EFE1-6D72930896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92EAF319-F34F-A23B-808D-850FFC22E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7E176-61DF-4015-B5D4-26B1B77D5DF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1574354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9A5F11F-AD39-F581-A7C5-DBC0B21FA1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21816BD7-CB6E-670B-4C50-E461819766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6F2076DE-FE63-918D-B47D-6409BCE733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Metin Yer Tutucusu 4">
            <a:extLst>
              <a:ext uri="{FF2B5EF4-FFF2-40B4-BE49-F238E27FC236}">
                <a16:creationId xmlns:a16="http://schemas.microsoft.com/office/drawing/2014/main" id="{0ACDCAB2-D4F2-9D12-B131-4EABDD5733E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" name="İçerik Yer Tutucusu 5">
            <a:extLst>
              <a:ext uri="{FF2B5EF4-FFF2-40B4-BE49-F238E27FC236}">
                <a16:creationId xmlns:a16="http://schemas.microsoft.com/office/drawing/2014/main" id="{570F643D-C188-912D-7DC6-D697FAE0777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7" name="Veri Yer Tutucusu 6">
            <a:extLst>
              <a:ext uri="{FF2B5EF4-FFF2-40B4-BE49-F238E27FC236}">
                <a16:creationId xmlns:a16="http://schemas.microsoft.com/office/drawing/2014/main" id="{970BA38B-D403-9172-D7CA-21AD0C702B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7E54E-BEAC-4FA9-8B8E-65C62812899A}" type="datetimeFigureOut">
              <a:rPr lang="tr-TR" smtClean="0"/>
              <a:t>20.05.2025</a:t>
            </a:fld>
            <a:endParaRPr lang="tr-TR"/>
          </a:p>
        </p:txBody>
      </p:sp>
      <p:sp>
        <p:nvSpPr>
          <p:cNvPr id="8" name="Alt Bilgi Yer Tutucusu 7">
            <a:extLst>
              <a:ext uri="{FF2B5EF4-FFF2-40B4-BE49-F238E27FC236}">
                <a16:creationId xmlns:a16="http://schemas.microsoft.com/office/drawing/2014/main" id="{15C001D7-D8A6-D4D0-A823-80443E5879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ayt Numarası Yer Tutucusu 8">
            <a:extLst>
              <a:ext uri="{FF2B5EF4-FFF2-40B4-BE49-F238E27FC236}">
                <a16:creationId xmlns:a16="http://schemas.microsoft.com/office/drawing/2014/main" id="{9C8CF583-C392-1DBD-D1A5-AE27CC6433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7E176-61DF-4015-B5D4-26B1B77D5DF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2122537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F997B50-F978-16DF-E7D4-963E1C93F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Veri Yer Tutucusu 2">
            <a:extLst>
              <a:ext uri="{FF2B5EF4-FFF2-40B4-BE49-F238E27FC236}">
                <a16:creationId xmlns:a16="http://schemas.microsoft.com/office/drawing/2014/main" id="{DCD557F7-C6A8-61E5-A91F-174D19AC17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7E54E-BEAC-4FA9-8B8E-65C62812899A}" type="datetimeFigureOut">
              <a:rPr lang="tr-TR" smtClean="0"/>
              <a:t>20.05.2025</a:t>
            </a:fld>
            <a:endParaRPr lang="tr-TR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B29B813C-FF89-154C-E530-BEAEDA816B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8074ECE1-6050-C782-647F-CBA2D4EC6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7E176-61DF-4015-B5D4-26B1B77D5DF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6084128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>
            <a:extLst>
              <a:ext uri="{FF2B5EF4-FFF2-40B4-BE49-F238E27FC236}">
                <a16:creationId xmlns:a16="http://schemas.microsoft.com/office/drawing/2014/main" id="{CE362554-4B76-95E3-F4F6-3D797F7655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7E54E-BEAC-4FA9-8B8E-65C62812899A}" type="datetimeFigureOut">
              <a:rPr lang="tr-TR" smtClean="0"/>
              <a:t>20.05.2025</a:t>
            </a:fld>
            <a:endParaRPr lang="tr-TR"/>
          </a:p>
        </p:txBody>
      </p:sp>
      <p:sp>
        <p:nvSpPr>
          <p:cNvPr id="3" name="Alt Bilgi Yer Tutucusu 2">
            <a:extLst>
              <a:ext uri="{FF2B5EF4-FFF2-40B4-BE49-F238E27FC236}">
                <a16:creationId xmlns:a16="http://schemas.microsoft.com/office/drawing/2014/main" id="{D5E23730-BA43-8C17-7A13-C08067C88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16591F94-7583-0794-A3A4-009040A80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7E176-61DF-4015-B5D4-26B1B77D5DF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2843483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5390981-36E6-FA8E-517A-C359930008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FA500A2B-8095-F367-F557-F615EEEDA4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948706AC-A1BB-3E36-5273-B549ECB92F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5D44399D-107E-DD61-0848-002D32AB56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7E54E-BEAC-4FA9-8B8E-65C62812899A}" type="datetimeFigureOut">
              <a:rPr lang="tr-TR" smtClean="0"/>
              <a:t>20.05.2025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F8A3B0CC-5674-3F23-56F0-BC82ADBC2C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745B9EC5-B86C-6CDF-D3FD-3FC8DF670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7E176-61DF-4015-B5D4-26B1B77D5DF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6990642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8C593923-B63C-1820-4A23-86BF18404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Resim Yer Tutucusu 2">
            <a:extLst>
              <a:ext uri="{FF2B5EF4-FFF2-40B4-BE49-F238E27FC236}">
                <a16:creationId xmlns:a16="http://schemas.microsoft.com/office/drawing/2014/main" id="{1943DD59-B60A-17A4-2E46-723D5579D4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A251FB17-CC0B-1A19-D72F-041CF5C682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BDA54CAA-B2CA-B4E6-E336-123455269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7E54E-BEAC-4FA9-8B8E-65C62812899A}" type="datetimeFigureOut">
              <a:rPr lang="tr-TR" smtClean="0"/>
              <a:t>20.05.2025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9895F441-D911-555E-FD28-35AD3AEB4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BEC0A9FE-5171-D6C2-7011-290EC9FF7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7E176-61DF-4015-B5D4-26B1B77D5DF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6699759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>
            <a:extLst>
              <a:ext uri="{FF2B5EF4-FFF2-40B4-BE49-F238E27FC236}">
                <a16:creationId xmlns:a16="http://schemas.microsoft.com/office/drawing/2014/main" id="{FD1C7F05-26AC-D4C7-E3A9-95DFDE8AA9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717CE1C0-EDEF-4A3D-9F51-51EC217AEC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F173142D-690B-6E2A-CE35-584500F5F98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1D7E54E-BEAC-4FA9-8B8E-65C62812899A}" type="datetimeFigureOut">
              <a:rPr lang="tr-TR" smtClean="0"/>
              <a:t>20.05.2025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0A2F9A61-BF9B-824A-CBFC-74179ED666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D6D3CE62-7499-E728-DCC5-A407C1BF21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247E176-61DF-4015-B5D4-26B1B77D5DF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8827330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0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customXml" Target="../ink/ink11.xml"/><Relationship Id="rId7" Type="http://schemas.openxmlformats.org/officeDocument/2006/relationships/customXml" Target="../ink/ink13.xm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customXml" Target="../ink/ink12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customXml" Target="../ink/ink19.xml"/><Relationship Id="rId3" Type="http://schemas.openxmlformats.org/officeDocument/2006/relationships/customXml" Target="../ink/ink14.xml"/><Relationship Id="rId7" Type="http://schemas.openxmlformats.org/officeDocument/2006/relationships/customXml" Target="../ink/ink16.xml"/><Relationship Id="rId12" Type="http://schemas.openxmlformats.org/officeDocument/2006/relationships/image" Target="../media/image4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customXml" Target="../ink/ink18.xml"/><Relationship Id="rId5" Type="http://schemas.openxmlformats.org/officeDocument/2006/relationships/customXml" Target="../ink/ink15.xml"/><Relationship Id="rId10" Type="http://schemas.openxmlformats.org/officeDocument/2006/relationships/image" Target="../media/image32.png"/><Relationship Id="rId4" Type="http://schemas.openxmlformats.org/officeDocument/2006/relationships/image" Target="../media/image29.png"/><Relationship Id="rId9" Type="http://schemas.openxmlformats.org/officeDocument/2006/relationships/customXml" Target="../ink/ink17.xml"/><Relationship Id="rId1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12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customXml" Target="../ink/ink5.xml"/><Relationship Id="rId5" Type="http://schemas.openxmlformats.org/officeDocument/2006/relationships/customXml" Target="../ink/ink2.xml"/><Relationship Id="rId10" Type="http://schemas.openxmlformats.org/officeDocument/2006/relationships/image" Target="../media/image6.png"/><Relationship Id="rId4" Type="http://schemas.openxmlformats.org/officeDocument/2006/relationships/image" Target="../media/image3.png"/><Relationship Id="rId9" Type="http://schemas.openxmlformats.org/officeDocument/2006/relationships/customXml" Target="../ink/ink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ustomXml" Target="../ink/ink9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0A00615E-72DA-8564-41C9-E2D87966E2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11580" y="1122363"/>
            <a:ext cx="9456420" cy="3381058"/>
          </a:xfrm>
        </p:spPr>
        <p:txBody>
          <a:bodyPr/>
          <a:lstStyle/>
          <a:p>
            <a:r>
              <a:rPr lang="tr-TR" dirty="0"/>
              <a:t>LİNUX KULLANARAK KİOPTRİX SIZMA GİRİŞİMİ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A9FCCCEB-551B-6A0D-B347-6F3B38DE75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flipV="1">
            <a:off x="7985760" y="5852160"/>
            <a:ext cx="2682240" cy="175260"/>
          </a:xfrm>
        </p:spPr>
        <p:txBody>
          <a:bodyPr>
            <a:normAutofit fontScale="25000" lnSpcReduction="20000"/>
          </a:bodyPr>
          <a:lstStyle/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4213164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0D8F871-7ED4-81F1-FF0D-9905C1FE9B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tr-TR" sz="2000" dirty="0"/>
              <a:t>set RHOSTS yazıp karşı tarafın </a:t>
            </a:r>
            <a:r>
              <a:rPr lang="tr-TR" sz="2000" dirty="0" err="1"/>
              <a:t>ıp</a:t>
            </a:r>
            <a:r>
              <a:rPr lang="tr-TR" sz="2000" dirty="0"/>
              <a:t> adresini yazıyorduk yukarıda </a:t>
            </a:r>
            <a:r>
              <a:rPr lang="tr-TR" sz="2000" dirty="0" err="1"/>
              <a:t>ıp</a:t>
            </a:r>
            <a:r>
              <a:rPr lang="tr-TR" sz="2000" dirty="0"/>
              <a:t> adresi bulmuştuk</a:t>
            </a:r>
          </a:p>
        </p:txBody>
      </p:sp>
      <p:pic>
        <p:nvPicPr>
          <p:cNvPr id="5" name="İçerik Yer Tutucusu 4" descr="metin, ekran görüntüsü, bilgisayar, yazılım içeren bir resim&#10;&#10;Yapay zeka tarafından oluşturulan içerik yanlış olabilir.">
            <a:extLst>
              <a:ext uri="{FF2B5EF4-FFF2-40B4-BE49-F238E27FC236}">
                <a16:creationId xmlns:a16="http://schemas.microsoft.com/office/drawing/2014/main" id="{A781504C-CE17-7E47-F90B-2C0887463C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9396" y="1825625"/>
            <a:ext cx="8533207" cy="4351338"/>
          </a:xfrm>
        </p:spPr>
      </p:pic>
    </p:spTree>
    <p:extLst>
      <p:ext uri="{BB962C8B-B14F-4D97-AF65-F5344CB8AC3E}">
        <p14:creationId xmlns:p14="http://schemas.microsoft.com/office/powerpoint/2010/main" val="27221681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1D804AD-1775-6547-1F54-E8B3809368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tr-TR" sz="2000" dirty="0"/>
              <a:t>69. Satırda bulduğumuz samba kodu x86 şeklindeydi bizim işletim sistemimiz x64 tür. Bu yüzden aşağıdaki kodu yazarak x64 e çeviriyoruz.  </a:t>
            </a:r>
          </a:p>
        </p:txBody>
      </p:sp>
      <p:pic>
        <p:nvPicPr>
          <p:cNvPr id="5" name="İçerik Yer Tutucusu 4" descr="metin, ekran görüntüsü, bilgisayar, yazılım içeren bir resim&#10;&#10;Yapay zeka tarafından oluşturulan içerik yanlış olabilir.">
            <a:extLst>
              <a:ext uri="{FF2B5EF4-FFF2-40B4-BE49-F238E27FC236}">
                <a16:creationId xmlns:a16="http://schemas.microsoft.com/office/drawing/2014/main" id="{AB7C8650-B57D-E137-F49D-A83E4E19CC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1337" y="1825625"/>
            <a:ext cx="8489326" cy="4351338"/>
          </a:xfrm>
        </p:spPr>
      </p:pic>
    </p:spTree>
    <p:extLst>
      <p:ext uri="{BB962C8B-B14F-4D97-AF65-F5344CB8AC3E}">
        <p14:creationId xmlns:p14="http://schemas.microsoft.com/office/powerpoint/2010/main" val="16436513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C68FE39-C77C-123A-B635-137AEA170F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tr-TR" sz="2000" dirty="0"/>
              <a:t>Kodu yazdıktan sonra tekrar </a:t>
            </a:r>
            <a:r>
              <a:rPr lang="tr-TR" sz="2000" dirty="0" err="1"/>
              <a:t>options</a:t>
            </a:r>
            <a:r>
              <a:rPr lang="tr-TR" sz="2000" dirty="0"/>
              <a:t> diyerek ayarlara giriyoruz burada görüyoruz ki karşı tarafın </a:t>
            </a:r>
            <a:r>
              <a:rPr lang="tr-TR" sz="2000" dirty="0" err="1"/>
              <a:t>ıp</a:t>
            </a:r>
            <a:r>
              <a:rPr lang="tr-TR" sz="2000" dirty="0"/>
              <a:t> adresi RHOSTS kısmında gözüküyor. </a:t>
            </a:r>
          </a:p>
        </p:txBody>
      </p:sp>
      <p:pic>
        <p:nvPicPr>
          <p:cNvPr id="5" name="İçerik Yer Tutucusu 4" descr="metin, ekran görüntüsü, bilgisayar, yazılım içeren bir resim&#10;&#10;Yapay zeka tarafından oluşturulan içerik yanlış olabilir.">
            <a:extLst>
              <a:ext uri="{FF2B5EF4-FFF2-40B4-BE49-F238E27FC236}">
                <a16:creationId xmlns:a16="http://schemas.microsoft.com/office/drawing/2014/main" id="{FDD944BC-0C0A-8C27-D36C-D3F135BA69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1779" y="1825625"/>
            <a:ext cx="8868441" cy="4351338"/>
          </a:xfr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7" name="Mürekkep 6">
                <a:extLst>
                  <a:ext uri="{FF2B5EF4-FFF2-40B4-BE49-F238E27FC236}">
                    <a16:creationId xmlns:a16="http://schemas.microsoft.com/office/drawing/2014/main" id="{00FA157C-A33E-B65C-C113-ADF0AE5A9B7D}"/>
                  </a:ext>
                </a:extLst>
              </p14:cNvPr>
              <p14:cNvContentPartPr/>
              <p14:nvPr/>
            </p14:nvContentPartPr>
            <p14:xfrm>
              <a:off x="3786840" y="3977280"/>
              <a:ext cx="891720" cy="360"/>
            </p14:xfrm>
          </p:contentPart>
        </mc:Choice>
        <mc:Fallback>
          <p:pic>
            <p:nvPicPr>
              <p:cNvPr id="7" name="Mürekkep 6">
                <a:extLst>
                  <a:ext uri="{FF2B5EF4-FFF2-40B4-BE49-F238E27FC236}">
                    <a16:creationId xmlns:a16="http://schemas.microsoft.com/office/drawing/2014/main" id="{00FA157C-A33E-B65C-C113-ADF0AE5A9B7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780720" y="3971160"/>
                <a:ext cx="903960" cy="12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506897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4DF0DD7-5F99-8940-D102-733782E11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tr-TR" sz="2000" dirty="0" err="1"/>
              <a:t>run</a:t>
            </a:r>
            <a:r>
              <a:rPr lang="tr-TR" sz="2000" dirty="0"/>
              <a:t> komutunu kullanarak işlemi başlatıyoruz. </a:t>
            </a:r>
            <a:r>
              <a:rPr lang="tr-TR" sz="2000" dirty="0">
                <a:sym typeface="Wingdings" panose="05000000000000000000" pitchFamily="2" charset="2"/>
              </a:rPr>
              <a:t></a:t>
            </a:r>
            <a:r>
              <a:rPr lang="tr-TR" sz="2000" dirty="0"/>
              <a:t> </a:t>
            </a:r>
          </a:p>
        </p:txBody>
      </p:sp>
      <p:pic>
        <p:nvPicPr>
          <p:cNvPr id="5" name="İçerik Yer Tutucusu 4" descr="metin, ekran görüntüsü, bilgisayar, yazılım içeren bir resim&#10;&#10;Yapay zeka tarafından oluşturulan içerik yanlış olabilir.">
            <a:extLst>
              <a:ext uri="{FF2B5EF4-FFF2-40B4-BE49-F238E27FC236}">
                <a16:creationId xmlns:a16="http://schemas.microsoft.com/office/drawing/2014/main" id="{F0DE1C25-23FF-36F9-28C6-0F17774F20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196" y="1825625"/>
            <a:ext cx="8889607" cy="4351338"/>
          </a:xfrm>
        </p:spPr>
      </p:pic>
    </p:spTree>
    <p:extLst>
      <p:ext uri="{BB962C8B-B14F-4D97-AF65-F5344CB8AC3E}">
        <p14:creationId xmlns:p14="http://schemas.microsoft.com/office/powerpoint/2010/main" val="8342244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79738EA-D0ED-3259-651A-D310A50D0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tr-TR" sz="2000" dirty="0"/>
              <a:t>Run komutunu çalıştırdığımızda giriş yapmış oluyoruz. Burada bazı komutları kullanarak dosyalara giriş yapmamız lazım.</a:t>
            </a:r>
          </a:p>
        </p:txBody>
      </p:sp>
      <p:pic>
        <p:nvPicPr>
          <p:cNvPr id="5" name="İçerik Yer Tutucusu 4" descr="metin, ekran görüntüsü, bilgisayar içeren bir resim&#10;&#10;Yapay zeka tarafından oluşturulan içerik yanlış olabilir.">
            <a:extLst>
              <a:ext uri="{FF2B5EF4-FFF2-40B4-BE49-F238E27FC236}">
                <a16:creationId xmlns:a16="http://schemas.microsoft.com/office/drawing/2014/main" id="{A7D6447A-B92B-297C-72FC-959370FFE5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1779" y="1825625"/>
            <a:ext cx="8868441" cy="4351338"/>
          </a:xfrm>
        </p:spPr>
      </p:pic>
    </p:spTree>
    <p:extLst>
      <p:ext uri="{BB962C8B-B14F-4D97-AF65-F5344CB8AC3E}">
        <p14:creationId xmlns:p14="http://schemas.microsoft.com/office/powerpoint/2010/main" val="30844959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8CC22CD9-46E8-9D07-81DF-941E984B8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tr-TR" sz="2000" dirty="0" err="1"/>
              <a:t>pwd</a:t>
            </a:r>
            <a:r>
              <a:rPr lang="tr-TR" sz="2000" dirty="0"/>
              <a:t>: Bulunulan dizini gösterir</a:t>
            </a:r>
            <a:br>
              <a:rPr lang="tr-TR" sz="2000" dirty="0"/>
            </a:br>
            <a:r>
              <a:rPr lang="tr-TR" sz="2000" dirty="0" err="1"/>
              <a:t>ls</a:t>
            </a:r>
            <a:r>
              <a:rPr lang="tr-TR" sz="2000" dirty="0"/>
              <a:t>: dosya ve klasörleri sıralar</a:t>
            </a:r>
            <a:br>
              <a:rPr lang="tr-TR" sz="2000" dirty="0"/>
            </a:br>
            <a:r>
              <a:rPr lang="tr-TR" sz="2000" dirty="0"/>
              <a:t>cd: bir klasörün içine girmeyi sağlar</a:t>
            </a:r>
            <a:br>
              <a:rPr lang="tr-TR" sz="2000" dirty="0"/>
            </a:br>
            <a:r>
              <a:rPr lang="tr-TR" sz="2000" dirty="0" err="1"/>
              <a:t>cat</a:t>
            </a:r>
            <a:r>
              <a:rPr lang="tr-TR" sz="2000" dirty="0"/>
              <a:t>: dosyanın içeriğini görüntülemeyi sağlar </a:t>
            </a:r>
          </a:p>
        </p:txBody>
      </p:sp>
      <p:pic>
        <p:nvPicPr>
          <p:cNvPr id="5" name="İçerik Yer Tutucusu 4" descr="ekran görüntüsü, bilgisayar, teknoloji içeren bir resim&#10;&#10;Yapay zeka tarafından oluşturulan içerik yanlış olabilir.">
            <a:extLst>
              <a:ext uri="{FF2B5EF4-FFF2-40B4-BE49-F238E27FC236}">
                <a16:creationId xmlns:a16="http://schemas.microsoft.com/office/drawing/2014/main" id="{4B422E91-409E-7C22-09DA-462CF62A86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5443" y="1825625"/>
            <a:ext cx="8821114" cy="4351338"/>
          </a:xfr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Mürekkep 5">
                <a:extLst>
                  <a:ext uri="{FF2B5EF4-FFF2-40B4-BE49-F238E27FC236}">
                    <a16:creationId xmlns:a16="http://schemas.microsoft.com/office/drawing/2014/main" id="{17EF79D4-2E40-5396-8FB7-4A2ED3DAA727}"/>
                  </a:ext>
                </a:extLst>
              </p14:cNvPr>
              <p14:cNvContentPartPr/>
              <p14:nvPr/>
            </p14:nvContentPartPr>
            <p14:xfrm>
              <a:off x="3703320" y="3299040"/>
              <a:ext cx="106200" cy="360"/>
            </p14:xfrm>
          </p:contentPart>
        </mc:Choice>
        <mc:Fallback>
          <p:pic>
            <p:nvPicPr>
              <p:cNvPr id="6" name="Mürekkep 5">
                <a:extLst>
                  <a:ext uri="{FF2B5EF4-FFF2-40B4-BE49-F238E27FC236}">
                    <a16:creationId xmlns:a16="http://schemas.microsoft.com/office/drawing/2014/main" id="{17EF79D4-2E40-5396-8FB7-4A2ED3DAA72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696840" y="3292920"/>
                <a:ext cx="11844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8" name="Mürekkep 7">
                <a:extLst>
                  <a:ext uri="{FF2B5EF4-FFF2-40B4-BE49-F238E27FC236}">
                    <a16:creationId xmlns:a16="http://schemas.microsoft.com/office/drawing/2014/main" id="{D084AC23-B7B7-9767-A1AF-A4E1A2E5C19C}"/>
                  </a:ext>
                </a:extLst>
              </p14:cNvPr>
              <p14:cNvContentPartPr/>
              <p14:nvPr/>
            </p14:nvContentPartPr>
            <p14:xfrm>
              <a:off x="3680280" y="4289760"/>
              <a:ext cx="167760" cy="360"/>
            </p14:xfrm>
          </p:contentPart>
        </mc:Choice>
        <mc:Fallback>
          <p:pic>
            <p:nvPicPr>
              <p:cNvPr id="8" name="Mürekkep 7">
                <a:extLst>
                  <a:ext uri="{FF2B5EF4-FFF2-40B4-BE49-F238E27FC236}">
                    <a16:creationId xmlns:a16="http://schemas.microsoft.com/office/drawing/2014/main" id="{D084AC23-B7B7-9767-A1AF-A4E1A2E5C19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674160" y="4283640"/>
                <a:ext cx="1800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2" name="Mürekkep 11">
                <a:extLst>
                  <a:ext uri="{FF2B5EF4-FFF2-40B4-BE49-F238E27FC236}">
                    <a16:creationId xmlns:a16="http://schemas.microsoft.com/office/drawing/2014/main" id="{DF863A4B-D666-5027-7957-D6AE644B6906}"/>
                  </a:ext>
                </a:extLst>
              </p14:cNvPr>
              <p14:cNvContentPartPr/>
              <p14:nvPr/>
            </p14:nvContentPartPr>
            <p14:xfrm>
              <a:off x="3688200" y="5524200"/>
              <a:ext cx="167040" cy="360"/>
            </p14:xfrm>
          </p:contentPart>
        </mc:Choice>
        <mc:Fallback>
          <p:pic>
            <p:nvPicPr>
              <p:cNvPr id="12" name="Mürekkep 11">
                <a:extLst>
                  <a:ext uri="{FF2B5EF4-FFF2-40B4-BE49-F238E27FC236}">
                    <a16:creationId xmlns:a16="http://schemas.microsoft.com/office/drawing/2014/main" id="{DF863A4B-D666-5027-7957-D6AE644B690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681720" y="5518080"/>
                <a:ext cx="179280" cy="12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195463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03110A1-3814-B709-DE5B-00B1F1B22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tr-TR" sz="2000" dirty="0"/>
              <a:t>Var/mail/</a:t>
            </a:r>
            <a:r>
              <a:rPr lang="tr-TR" sz="2000" dirty="0" err="1"/>
              <a:t>root</a:t>
            </a:r>
            <a:r>
              <a:rPr lang="tr-TR" sz="2000" dirty="0"/>
              <a:t> dosyalarında aradığımızı bulduk. </a:t>
            </a:r>
            <a:r>
              <a:rPr lang="tr-TR" sz="2000" dirty="0">
                <a:sym typeface="Wingdings" panose="05000000000000000000" pitchFamily="2" charset="2"/>
              </a:rPr>
              <a:t></a:t>
            </a:r>
            <a:endParaRPr lang="tr-TR" sz="2000" dirty="0"/>
          </a:p>
        </p:txBody>
      </p:sp>
      <p:pic>
        <p:nvPicPr>
          <p:cNvPr id="5" name="İçerik Yer Tutucusu 4" descr="metin, ekran görüntüsü, bilgisayar, teknoloji içeren bir resim&#10;&#10;Yapay zeka tarafından oluşturulan içerik yanlış olabilir.">
            <a:extLst>
              <a:ext uri="{FF2B5EF4-FFF2-40B4-BE49-F238E27FC236}">
                <a16:creationId xmlns:a16="http://schemas.microsoft.com/office/drawing/2014/main" id="{0274ABC1-CFB5-4EEE-0B92-B8A320BECD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8829" y="1825625"/>
            <a:ext cx="8894341" cy="4351338"/>
          </a:xfrm>
          <a:ln>
            <a:solidFill>
              <a:schemeClr val="accent1"/>
            </a:solidFill>
          </a:ln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7" name="Mürekkep 6">
                <a:extLst>
                  <a:ext uri="{FF2B5EF4-FFF2-40B4-BE49-F238E27FC236}">
                    <a16:creationId xmlns:a16="http://schemas.microsoft.com/office/drawing/2014/main" id="{4D02B6D0-F61A-DD0A-9F14-976B55F7B165}"/>
                  </a:ext>
                </a:extLst>
              </p14:cNvPr>
              <p14:cNvContentPartPr/>
              <p14:nvPr/>
            </p14:nvContentPartPr>
            <p14:xfrm>
              <a:off x="3649680" y="2514240"/>
              <a:ext cx="2301480" cy="8280"/>
            </p14:xfrm>
          </p:contentPart>
        </mc:Choice>
        <mc:Fallback>
          <p:pic>
            <p:nvPicPr>
              <p:cNvPr id="7" name="Mürekkep 6">
                <a:extLst>
                  <a:ext uri="{FF2B5EF4-FFF2-40B4-BE49-F238E27FC236}">
                    <a16:creationId xmlns:a16="http://schemas.microsoft.com/office/drawing/2014/main" id="{4D02B6D0-F61A-DD0A-9F14-976B55F7B16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643560" y="2508120"/>
                <a:ext cx="2313720" cy="2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3" name="Mürekkep 12">
                <a:extLst>
                  <a:ext uri="{FF2B5EF4-FFF2-40B4-BE49-F238E27FC236}">
                    <a16:creationId xmlns:a16="http://schemas.microsoft.com/office/drawing/2014/main" id="{35AAEE44-7423-5F8D-C98E-05C07D1E2AC2}"/>
                  </a:ext>
                </a:extLst>
              </p14:cNvPr>
              <p14:cNvContentPartPr/>
              <p14:nvPr/>
            </p14:nvContentPartPr>
            <p14:xfrm>
              <a:off x="3657240" y="2727720"/>
              <a:ext cx="2316960" cy="360"/>
            </p14:xfrm>
          </p:contentPart>
        </mc:Choice>
        <mc:Fallback>
          <p:pic>
            <p:nvPicPr>
              <p:cNvPr id="13" name="Mürekkep 12">
                <a:extLst>
                  <a:ext uri="{FF2B5EF4-FFF2-40B4-BE49-F238E27FC236}">
                    <a16:creationId xmlns:a16="http://schemas.microsoft.com/office/drawing/2014/main" id="{35AAEE44-7423-5F8D-C98E-05C07D1E2AC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651120" y="2721600"/>
                <a:ext cx="23292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6" name="Mürekkep 15">
                <a:extLst>
                  <a:ext uri="{FF2B5EF4-FFF2-40B4-BE49-F238E27FC236}">
                    <a16:creationId xmlns:a16="http://schemas.microsoft.com/office/drawing/2014/main" id="{5F80D599-4D44-5284-68F5-D2FE2986885D}"/>
                  </a:ext>
                </a:extLst>
              </p14:cNvPr>
              <p14:cNvContentPartPr/>
              <p14:nvPr/>
            </p14:nvContentPartPr>
            <p14:xfrm>
              <a:off x="5988960" y="2506680"/>
              <a:ext cx="360" cy="221400"/>
            </p14:xfrm>
          </p:contentPart>
        </mc:Choice>
        <mc:Fallback>
          <p:pic>
            <p:nvPicPr>
              <p:cNvPr id="16" name="Mürekkep 15">
                <a:extLst>
                  <a:ext uri="{FF2B5EF4-FFF2-40B4-BE49-F238E27FC236}">
                    <a16:creationId xmlns:a16="http://schemas.microsoft.com/office/drawing/2014/main" id="{5F80D599-4D44-5284-68F5-D2FE2986885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982840" y="2500560"/>
                <a:ext cx="12600" cy="233640"/>
              </a:xfrm>
              <a:prstGeom prst="rect">
                <a:avLst/>
              </a:prstGeom>
            </p:spPr>
          </p:pic>
        </mc:Fallback>
      </mc:AlternateContent>
      <p:grpSp>
        <p:nvGrpSpPr>
          <p:cNvPr id="19" name="Grup 18">
            <a:extLst>
              <a:ext uri="{FF2B5EF4-FFF2-40B4-BE49-F238E27FC236}">
                <a16:creationId xmlns:a16="http://schemas.microsoft.com/office/drawing/2014/main" id="{0AC56216-295C-A2B0-ED95-3D92E3A21F4B}"/>
              </a:ext>
            </a:extLst>
          </p:cNvPr>
          <p:cNvGrpSpPr/>
          <p:nvPr/>
        </p:nvGrpSpPr>
        <p:grpSpPr>
          <a:xfrm>
            <a:off x="5966640" y="2514240"/>
            <a:ext cx="15480" cy="360"/>
            <a:chOff x="5966640" y="2514240"/>
            <a:chExt cx="15480" cy="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17" name="Mürekkep 16">
                  <a:extLst>
                    <a:ext uri="{FF2B5EF4-FFF2-40B4-BE49-F238E27FC236}">
                      <a16:creationId xmlns:a16="http://schemas.microsoft.com/office/drawing/2014/main" id="{94A42ED2-E98C-6609-1948-BAD6606413A1}"/>
                    </a:ext>
                  </a:extLst>
                </p14:cNvPr>
                <p14:cNvContentPartPr/>
                <p14:nvPr/>
              </p14:nvContentPartPr>
              <p14:xfrm>
                <a:off x="5974200" y="2514240"/>
                <a:ext cx="7920" cy="360"/>
              </p14:xfrm>
            </p:contentPart>
          </mc:Choice>
          <mc:Fallback>
            <p:pic>
              <p:nvPicPr>
                <p:cNvPr id="17" name="Mürekkep 16">
                  <a:extLst>
                    <a:ext uri="{FF2B5EF4-FFF2-40B4-BE49-F238E27FC236}">
                      <a16:creationId xmlns:a16="http://schemas.microsoft.com/office/drawing/2014/main" id="{94A42ED2-E98C-6609-1948-BAD6606413A1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967720" y="2508120"/>
                  <a:ext cx="2016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18" name="Mürekkep 17">
                  <a:extLst>
                    <a:ext uri="{FF2B5EF4-FFF2-40B4-BE49-F238E27FC236}">
                      <a16:creationId xmlns:a16="http://schemas.microsoft.com/office/drawing/2014/main" id="{07AACF50-B99F-A2BF-E8CB-3B8CF985E81B}"/>
                    </a:ext>
                  </a:extLst>
                </p14:cNvPr>
                <p14:cNvContentPartPr/>
                <p14:nvPr/>
              </p14:nvContentPartPr>
              <p14:xfrm>
                <a:off x="5966640" y="2514240"/>
                <a:ext cx="360" cy="360"/>
              </p14:xfrm>
            </p:contentPart>
          </mc:Choice>
          <mc:Fallback>
            <p:pic>
              <p:nvPicPr>
                <p:cNvPr id="18" name="Mürekkep 17">
                  <a:extLst>
                    <a:ext uri="{FF2B5EF4-FFF2-40B4-BE49-F238E27FC236}">
                      <a16:creationId xmlns:a16="http://schemas.microsoft.com/office/drawing/2014/main" id="{07AACF50-B99F-A2BF-E8CB-3B8CF985E81B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960520" y="2508120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20" name="Mürekkep 19">
                <a:extLst>
                  <a:ext uri="{FF2B5EF4-FFF2-40B4-BE49-F238E27FC236}">
                    <a16:creationId xmlns:a16="http://schemas.microsoft.com/office/drawing/2014/main" id="{FA2F8217-550D-FB5D-2F4B-A68F93C09525}"/>
                  </a:ext>
                </a:extLst>
              </p14:cNvPr>
              <p14:cNvContentPartPr/>
              <p14:nvPr/>
            </p14:nvContentPartPr>
            <p14:xfrm>
              <a:off x="3633840" y="2521800"/>
              <a:ext cx="16560" cy="193320"/>
            </p14:xfrm>
          </p:contentPart>
        </mc:Choice>
        <mc:Fallback>
          <p:pic>
            <p:nvPicPr>
              <p:cNvPr id="20" name="Mürekkep 19">
                <a:extLst>
                  <a:ext uri="{FF2B5EF4-FFF2-40B4-BE49-F238E27FC236}">
                    <a16:creationId xmlns:a16="http://schemas.microsoft.com/office/drawing/2014/main" id="{FA2F8217-550D-FB5D-2F4B-A68F93C09525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627720" y="2515680"/>
                <a:ext cx="28800" cy="205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884609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1BAA537-130B-3D7A-2D08-B872F1097C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1567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tr-TR" sz="2000" dirty="0" err="1"/>
              <a:t>İfconfig</a:t>
            </a:r>
            <a:r>
              <a:rPr lang="tr-TR" sz="2000" dirty="0"/>
              <a:t> komutunu kullanarak </a:t>
            </a:r>
            <a:r>
              <a:rPr lang="tr-TR" sz="2000" dirty="0" err="1"/>
              <a:t>ıp</a:t>
            </a:r>
            <a:r>
              <a:rPr lang="tr-TR" sz="2000" dirty="0"/>
              <a:t> adresimizi öğreniyoruz</a:t>
            </a:r>
          </a:p>
        </p:txBody>
      </p:sp>
      <p:pic>
        <p:nvPicPr>
          <p:cNvPr id="5" name="İçerik Yer Tutucusu 4" descr="metin, ekran görüntüsü, bilgisayar, teknoloji içeren bir resim&#10;&#10;Yapay zeka tarafından oluşturulan içerik yanlış olabilir.">
            <a:extLst>
              <a:ext uri="{FF2B5EF4-FFF2-40B4-BE49-F238E27FC236}">
                <a16:creationId xmlns:a16="http://schemas.microsoft.com/office/drawing/2014/main" id="{06630B61-27E6-ADE7-54F9-955D67F232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1581" y="1825625"/>
            <a:ext cx="8488838" cy="4351338"/>
          </a:xfrm>
        </p:spPr>
      </p:pic>
    </p:spTree>
    <p:extLst>
      <p:ext uri="{BB962C8B-B14F-4D97-AF65-F5344CB8AC3E}">
        <p14:creationId xmlns:p14="http://schemas.microsoft.com/office/powerpoint/2010/main" val="1167966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080D833-6E33-47EC-4438-F9E2F7F95B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tr-TR" sz="2000" dirty="0"/>
              <a:t>Ardından  </a:t>
            </a:r>
            <a:r>
              <a:rPr lang="tr-TR" sz="2000" dirty="0" err="1"/>
              <a:t>nmpap</a:t>
            </a:r>
            <a:r>
              <a:rPr lang="tr-TR" sz="2000" dirty="0"/>
              <a:t> yazıp </a:t>
            </a:r>
            <a:r>
              <a:rPr lang="tr-TR" sz="2000" dirty="0" err="1"/>
              <a:t>ıp</a:t>
            </a:r>
            <a:r>
              <a:rPr lang="tr-TR" sz="2000" dirty="0"/>
              <a:t> adresimizi giriyoruz aşağıdaki çıktı veriliyor.</a:t>
            </a:r>
            <a:br>
              <a:rPr lang="tr-TR" sz="2000" dirty="0"/>
            </a:br>
            <a:r>
              <a:rPr lang="tr-TR" sz="2000" dirty="0"/>
              <a:t>Kırmızı kutuda işaretlenen yer </a:t>
            </a:r>
            <a:r>
              <a:rPr lang="tr-TR" sz="2000" dirty="0" err="1"/>
              <a:t>kioptrix</a:t>
            </a:r>
            <a:r>
              <a:rPr lang="tr-TR" sz="2000" dirty="0"/>
              <a:t> </a:t>
            </a:r>
            <a:r>
              <a:rPr lang="tr-TR" sz="2000" dirty="0" err="1"/>
              <a:t>ıp</a:t>
            </a:r>
            <a:r>
              <a:rPr lang="tr-TR" sz="2000" dirty="0"/>
              <a:t> adresidir yani hedef </a:t>
            </a:r>
            <a:r>
              <a:rPr lang="tr-TR" sz="2000" dirty="0" err="1"/>
              <a:t>ıp</a:t>
            </a:r>
            <a:r>
              <a:rPr lang="tr-TR" sz="2000" dirty="0"/>
              <a:t> adresi.</a:t>
            </a:r>
          </a:p>
        </p:txBody>
      </p:sp>
      <p:pic>
        <p:nvPicPr>
          <p:cNvPr id="5" name="İçerik Yer Tutucusu 4" descr="metin, ekran görüntüsü, bilgisayar içeren bir resim&#10;&#10;Yapay zeka tarafından oluşturulan içerik yanlış olabilir.">
            <a:extLst>
              <a:ext uri="{FF2B5EF4-FFF2-40B4-BE49-F238E27FC236}">
                <a16:creationId xmlns:a16="http://schemas.microsoft.com/office/drawing/2014/main" id="{251B6C10-CC60-A063-5C2A-20EAF099CB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2379" y="1825625"/>
            <a:ext cx="8587242" cy="4351338"/>
          </a:xfr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7" name="Mürekkep 6">
                <a:extLst>
                  <a:ext uri="{FF2B5EF4-FFF2-40B4-BE49-F238E27FC236}">
                    <a16:creationId xmlns:a16="http://schemas.microsoft.com/office/drawing/2014/main" id="{05A7748A-238B-4F7D-8639-3ECCBABC38BD}"/>
                  </a:ext>
                </a:extLst>
              </p14:cNvPr>
              <p14:cNvContentPartPr/>
              <p14:nvPr/>
            </p14:nvContentPartPr>
            <p14:xfrm>
              <a:off x="4632480" y="3962160"/>
              <a:ext cx="572400" cy="720"/>
            </p14:xfrm>
          </p:contentPart>
        </mc:Choice>
        <mc:Fallback>
          <p:pic>
            <p:nvPicPr>
              <p:cNvPr id="7" name="Mürekkep 6">
                <a:extLst>
                  <a:ext uri="{FF2B5EF4-FFF2-40B4-BE49-F238E27FC236}">
                    <a16:creationId xmlns:a16="http://schemas.microsoft.com/office/drawing/2014/main" id="{05A7748A-238B-4F7D-8639-3ECCBABC38B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626360" y="3949920"/>
                <a:ext cx="584640" cy="2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8" name="Mürekkep 7">
                <a:extLst>
                  <a:ext uri="{FF2B5EF4-FFF2-40B4-BE49-F238E27FC236}">
                    <a16:creationId xmlns:a16="http://schemas.microsoft.com/office/drawing/2014/main" id="{F4E1203F-84D3-6FA5-3AF2-982927771A1D}"/>
                  </a:ext>
                </a:extLst>
              </p14:cNvPr>
              <p14:cNvContentPartPr/>
              <p14:nvPr/>
            </p14:nvContentPartPr>
            <p14:xfrm>
              <a:off x="3223440" y="1089720"/>
              <a:ext cx="360" cy="360"/>
            </p14:xfrm>
          </p:contentPart>
        </mc:Choice>
        <mc:Fallback>
          <p:pic>
            <p:nvPicPr>
              <p:cNvPr id="8" name="Mürekkep 7">
                <a:extLst>
                  <a:ext uri="{FF2B5EF4-FFF2-40B4-BE49-F238E27FC236}">
                    <a16:creationId xmlns:a16="http://schemas.microsoft.com/office/drawing/2014/main" id="{F4E1203F-84D3-6FA5-3AF2-982927771A1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216960" y="1083240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3" name="Mürekkep 12">
                <a:extLst>
                  <a:ext uri="{FF2B5EF4-FFF2-40B4-BE49-F238E27FC236}">
                    <a16:creationId xmlns:a16="http://schemas.microsoft.com/office/drawing/2014/main" id="{998B752E-4FDE-B36A-80B9-625D364844B8}"/>
                  </a:ext>
                </a:extLst>
              </p14:cNvPr>
              <p14:cNvContentPartPr/>
              <p14:nvPr/>
            </p14:nvContentPartPr>
            <p14:xfrm>
              <a:off x="4624920" y="3878280"/>
              <a:ext cx="572040" cy="8280"/>
            </p14:xfrm>
          </p:contentPart>
        </mc:Choice>
        <mc:Fallback>
          <p:pic>
            <p:nvPicPr>
              <p:cNvPr id="13" name="Mürekkep 12">
                <a:extLst>
                  <a:ext uri="{FF2B5EF4-FFF2-40B4-BE49-F238E27FC236}">
                    <a16:creationId xmlns:a16="http://schemas.microsoft.com/office/drawing/2014/main" id="{998B752E-4FDE-B36A-80B9-625D364844B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618800" y="3872160"/>
                <a:ext cx="584280" cy="2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4" name="Mürekkep 13">
                <a:extLst>
                  <a:ext uri="{FF2B5EF4-FFF2-40B4-BE49-F238E27FC236}">
                    <a16:creationId xmlns:a16="http://schemas.microsoft.com/office/drawing/2014/main" id="{CC1BFD42-B112-F0CB-3BCF-B74342CEAF56}"/>
                  </a:ext>
                </a:extLst>
              </p14:cNvPr>
              <p14:cNvContentPartPr/>
              <p14:nvPr/>
            </p14:nvContentPartPr>
            <p14:xfrm>
              <a:off x="5196600" y="3893400"/>
              <a:ext cx="360" cy="52560"/>
            </p14:xfrm>
          </p:contentPart>
        </mc:Choice>
        <mc:Fallback>
          <p:pic>
            <p:nvPicPr>
              <p:cNvPr id="14" name="Mürekkep 13">
                <a:extLst>
                  <a:ext uri="{FF2B5EF4-FFF2-40B4-BE49-F238E27FC236}">
                    <a16:creationId xmlns:a16="http://schemas.microsoft.com/office/drawing/2014/main" id="{CC1BFD42-B112-F0CB-3BCF-B74342CEAF56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190480" y="3887280"/>
                <a:ext cx="12600" cy="6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6" name="Mürekkep 15">
                <a:extLst>
                  <a:ext uri="{FF2B5EF4-FFF2-40B4-BE49-F238E27FC236}">
                    <a16:creationId xmlns:a16="http://schemas.microsoft.com/office/drawing/2014/main" id="{E4255B0F-1F6A-F17B-5E21-B945A095D6D1}"/>
                  </a:ext>
                </a:extLst>
              </p14:cNvPr>
              <p14:cNvContentPartPr/>
              <p14:nvPr/>
            </p14:nvContentPartPr>
            <p14:xfrm>
              <a:off x="4625280" y="3885840"/>
              <a:ext cx="11160" cy="83520"/>
            </p14:xfrm>
          </p:contentPart>
        </mc:Choice>
        <mc:Fallback>
          <p:pic>
            <p:nvPicPr>
              <p:cNvPr id="16" name="Mürekkep 15">
                <a:extLst>
                  <a:ext uri="{FF2B5EF4-FFF2-40B4-BE49-F238E27FC236}">
                    <a16:creationId xmlns:a16="http://schemas.microsoft.com/office/drawing/2014/main" id="{E4255B0F-1F6A-F17B-5E21-B945A095D6D1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618800" y="3879720"/>
                <a:ext cx="23400" cy="95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296239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39F8680-F2D1-9F99-5B8E-0297CBCB52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tr-TR" sz="2000" dirty="0" err="1"/>
              <a:t>Kalinin</a:t>
            </a:r>
            <a:r>
              <a:rPr lang="tr-TR" sz="2000" dirty="0"/>
              <a:t> Firefox arama motoruna girip bulduğumuz </a:t>
            </a:r>
            <a:r>
              <a:rPr lang="tr-TR" sz="2000" dirty="0" err="1"/>
              <a:t>ıp</a:t>
            </a:r>
            <a:r>
              <a:rPr lang="tr-TR" sz="2000" dirty="0"/>
              <a:t> adresini yazıyoruz</a:t>
            </a:r>
            <a:br>
              <a:rPr lang="tr-TR" sz="2000" dirty="0"/>
            </a:br>
            <a:r>
              <a:rPr lang="tr-TR" sz="2000" dirty="0"/>
              <a:t>buradan bir şey çıkmadı terminale geri dönelim.</a:t>
            </a:r>
          </a:p>
        </p:txBody>
      </p:sp>
      <p:pic>
        <p:nvPicPr>
          <p:cNvPr id="5" name="İçerik Yer Tutucusu 4" descr="metin, ekran görüntüsü, bilgisayar, yazılım içeren bir resim&#10;&#10;Yapay zeka tarafından oluşturulan içerik yanlış olabilir.">
            <a:extLst>
              <a:ext uri="{FF2B5EF4-FFF2-40B4-BE49-F238E27FC236}">
                <a16:creationId xmlns:a16="http://schemas.microsoft.com/office/drawing/2014/main" id="{B802AFAC-AF13-8E7D-E338-A3DC69F47B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6716" y="1825625"/>
            <a:ext cx="8538568" cy="4351338"/>
          </a:xfr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7" name="Mürekkep 6">
                <a:extLst>
                  <a:ext uri="{FF2B5EF4-FFF2-40B4-BE49-F238E27FC236}">
                    <a16:creationId xmlns:a16="http://schemas.microsoft.com/office/drawing/2014/main" id="{DFA813A9-546F-5A9B-D107-28C07F9E49E0}"/>
                  </a:ext>
                </a:extLst>
              </p14:cNvPr>
              <p14:cNvContentPartPr/>
              <p14:nvPr/>
            </p14:nvContentPartPr>
            <p14:xfrm>
              <a:off x="4754520" y="2506680"/>
              <a:ext cx="465120" cy="15480"/>
            </p14:xfrm>
          </p:contentPart>
        </mc:Choice>
        <mc:Fallback>
          <p:pic>
            <p:nvPicPr>
              <p:cNvPr id="7" name="Mürekkep 6">
                <a:extLst>
                  <a:ext uri="{FF2B5EF4-FFF2-40B4-BE49-F238E27FC236}">
                    <a16:creationId xmlns:a16="http://schemas.microsoft.com/office/drawing/2014/main" id="{DFA813A9-546F-5A9B-D107-28C07F9E49E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748400" y="2243520"/>
                <a:ext cx="477360" cy="541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075366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7F2F8FB2-9A58-0F1C-ACD0-AF1A26991A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tr-TR" sz="2000" dirty="0"/>
              <a:t>Terminale </a:t>
            </a:r>
            <a:r>
              <a:rPr lang="tr-TR" sz="2000" dirty="0" err="1"/>
              <a:t>msfconsole</a:t>
            </a:r>
            <a:r>
              <a:rPr lang="tr-TR" sz="2000" dirty="0"/>
              <a:t> yazıyoruz.</a:t>
            </a:r>
          </a:p>
        </p:txBody>
      </p:sp>
      <p:pic>
        <p:nvPicPr>
          <p:cNvPr id="5" name="İçerik Yer Tutucusu 4" descr="metin, ekran görüntüsü, bilgisayar, teknoloji içeren bir resim&#10;&#10;Yapay zeka tarafından oluşturulan içerik yanlış olabilir.">
            <a:extLst>
              <a:ext uri="{FF2B5EF4-FFF2-40B4-BE49-F238E27FC236}">
                <a16:creationId xmlns:a16="http://schemas.microsoft.com/office/drawing/2014/main" id="{C61AA2B8-7490-BCBF-83FD-7480B97D1F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452" y="1825625"/>
            <a:ext cx="8519096" cy="4351338"/>
          </a:xfrm>
        </p:spPr>
      </p:pic>
    </p:spTree>
    <p:extLst>
      <p:ext uri="{BB962C8B-B14F-4D97-AF65-F5344CB8AC3E}">
        <p14:creationId xmlns:p14="http://schemas.microsoft.com/office/powerpoint/2010/main" val="31329294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8BEC37A-7E1F-2EB4-57A4-D47AFEA56C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tr-TR" sz="2000" dirty="0"/>
              <a:t>Ardından </a:t>
            </a:r>
            <a:r>
              <a:rPr lang="tr-TR" sz="2000" dirty="0" err="1"/>
              <a:t>search</a:t>
            </a:r>
            <a:r>
              <a:rPr lang="tr-TR" sz="2000" dirty="0"/>
              <a:t> samba yazıyoruz.</a:t>
            </a:r>
          </a:p>
        </p:txBody>
      </p:sp>
      <p:pic>
        <p:nvPicPr>
          <p:cNvPr id="5" name="İçerik Yer Tutucusu 4" descr="metin, ekran görüntüsü, bilgisayar içeren bir resim&#10;&#10;Yapay zeka tarafından oluşturulan içerik yanlış olabilir.">
            <a:extLst>
              <a:ext uri="{FF2B5EF4-FFF2-40B4-BE49-F238E27FC236}">
                <a16:creationId xmlns:a16="http://schemas.microsoft.com/office/drawing/2014/main" id="{DDD3E3F9-E721-F7DF-EAB8-9B0142A60F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2097" y="1825625"/>
            <a:ext cx="8547806" cy="4351338"/>
          </a:xfr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7" name="Mürekkep 6">
                <a:extLst>
                  <a:ext uri="{FF2B5EF4-FFF2-40B4-BE49-F238E27FC236}">
                    <a16:creationId xmlns:a16="http://schemas.microsoft.com/office/drawing/2014/main" id="{DE01F9D4-E275-FEB7-6838-7148EE6AA0A8}"/>
                  </a:ext>
                </a:extLst>
              </p14:cNvPr>
              <p14:cNvContentPartPr/>
              <p14:nvPr/>
            </p14:nvContentPartPr>
            <p14:xfrm>
              <a:off x="4046040" y="4053600"/>
              <a:ext cx="472680" cy="360"/>
            </p14:xfrm>
          </p:contentPart>
        </mc:Choice>
        <mc:Fallback>
          <p:pic>
            <p:nvPicPr>
              <p:cNvPr id="7" name="Mürekkep 6">
                <a:extLst>
                  <a:ext uri="{FF2B5EF4-FFF2-40B4-BE49-F238E27FC236}">
                    <a16:creationId xmlns:a16="http://schemas.microsoft.com/office/drawing/2014/main" id="{DE01F9D4-E275-FEB7-6838-7148EE6AA0A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039920" y="4047480"/>
                <a:ext cx="484920" cy="12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932716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397F073C-51EF-BEC7-3208-FB6B1E32A2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tr-TR" sz="2000" dirty="0"/>
              <a:t>Sambaların belirtildiği kod satırlarını görüyoruz burada önemli olan linux/samba/trans2open</a:t>
            </a:r>
            <a:br>
              <a:rPr lang="tr-TR" sz="2000" dirty="0"/>
            </a:br>
            <a:r>
              <a:rPr lang="tr-TR" sz="2000" dirty="0"/>
              <a:t>bölümünü arıyoruz bende 69.satırda. Linux işletim sistemini kullandığımız için bu kod satırını aradık.</a:t>
            </a:r>
          </a:p>
        </p:txBody>
      </p:sp>
      <p:pic>
        <p:nvPicPr>
          <p:cNvPr id="5" name="İçerik Yer Tutucusu 4" descr="metin, ekran görüntüsü, bilgisayar, elektronik donanım içeren bir resim&#10;&#10;Yapay zeka tarafından oluşturulan içerik yanlış olabilir.">
            <a:extLst>
              <a:ext uri="{FF2B5EF4-FFF2-40B4-BE49-F238E27FC236}">
                <a16:creationId xmlns:a16="http://schemas.microsoft.com/office/drawing/2014/main" id="{4FDE67C4-7041-305B-164E-CA9F3981C2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783" y="1825625"/>
            <a:ext cx="8810433" cy="4351338"/>
          </a:xfr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9" name="Mürekkep 8">
                <a:extLst>
                  <a:ext uri="{FF2B5EF4-FFF2-40B4-BE49-F238E27FC236}">
                    <a16:creationId xmlns:a16="http://schemas.microsoft.com/office/drawing/2014/main" id="{BA09A788-3F7D-5918-15D8-95FCB3D954AC}"/>
                  </a:ext>
                </a:extLst>
              </p14:cNvPr>
              <p14:cNvContentPartPr/>
              <p14:nvPr/>
            </p14:nvContentPartPr>
            <p14:xfrm>
              <a:off x="4640400" y="5608080"/>
              <a:ext cx="419400" cy="7920"/>
            </p14:xfrm>
          </p:contentPart>
        </mc:Choice>
        <mc:Fallback>
          <p:pic>
            <p:nvPicPr>
              <p:cNvPr id="9" name="Mürekkep 8">
                <a:extLst>
                  <a:ext uri="{FF2B5EF4-FFF2-40B4-BE49-F238E27FC236}">
                    <a16:creationId xmlns:a16="http://schemas.microsoft.com/office/drawing/2014/main" id="{BA09A788-3F7D-5918-15D8-95FCB3D954A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634280" y="5601960"/>
                <a:ext cx="431640" cy="20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041917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3CE6A29-E983-FD30-D3DA-EA37C835F0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tr-TR" sz="2000" dirty="0"/>
              <a:t>Msf6 konsoluna </a:t>
            </a:r>
            <a:r>
              <a:rPr lang="tr-TR" sz="2000" dirty="0" err="1"/>
              <a:t>use</a:t>
            </a:r>
            <a:r>
              <a:rPr lang="tr-TR" sz="2000" dirty="0"/>
              <a:t> 69 yazıyoruz.</a:t>
            </a:r>
          </a:p>
        </p:txBody>
      </p:sp>
      <p:pic>
        <p:nvPicPr>
          <p:cNvPr id="5" name="İçerik Yer Tutucusu 4" descr="metin, ekran görüntüsü, bilgisayar, yazılım içeren bir resim&#10;&#10;Yapay zeka tarafından oluşturulan içerik yanlış olabilir.">
            <a:extLst>
              <a:ext uri="{FF2B5EF4-FFF2-40B4-BE49-F238E27FC236}">
                <a16:creationId xmlns:a16="http://schemas.microsoft.com/office/drawing/2014/main" id="{24AB5EFD-0F09-A8CB-4E71-F01CE8F58A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7018" y="1825625"/>
            <a:ext cx="8557964" cy="4351338"/>
          </a:xfr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7" name="Mürekkep 6">
                <a:extLst>
                  <a:ext uri="{FF2B5EF4-FFF2-40B4-BE49-F238E27FC236}">
                    <a16:creationId xmlns:a16="http://schemas.microsoft.com/office/drawing/2014/main" id="{0CF9DCA4-DD37-FF4B-5DD2-F0912A23D35B}"/>
                  </a:ext>
                </a:extLst>
              </p14:cNvPr>
              <p14:cNvContentPartPr/>
              <p14:nvPr/>
            </p14:nvContentPartPr>
            <p14:xfrm>
              <a:off x="4030560" y="5707080"/>
              <a:ext cx="267480" cy="8280"/>
            </p14:xfrm>
          </p:contentPart>
        </mc:Choice>
        <mc:Fallback>
          <p:pic>
            <p:nvPicPr>
              <p:cNvPr id="7" name="Mürekkep 6">
                <a:extLst>
                  <a:ext uri="{FF2B5EF4-FFF2-40B4-BE49-F238E27FC236}">
                    <a16:creationId xmlns:a16="http://schemas.microsoft.com/office/drawing/2014/main" id="{0CF9DCA4-DD37-FF4B-5DD2-F0912A23D35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024440" y="5700960"/>
                <a:ext cx="279720" cy="20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024578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395C181-8981-7780-C139-10A8D409A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tr-TR" sz="2000" dirty="0"/>
              <a:t>Ardından </a:t>
            </a:r>
            <a:r>
              <a:rPr lang="tr-TR" sz="2000" dirty="0" err="1"/>
              <a:t>options</a:t>
            </a:r>
            <a:r>
              <a:rPr lang="tr-TR" sz="2000" dirty="0"/>
              <a:t> diyerek ayarlarına bakıyoruz. Çıkan sonuçlarda RHOSTS kısmının boş olduğunu görüyoruz RHOST karşı tarafın </a:t>
            </a:r>
            <a:r>
              <a:rPr lang="tr-TR" sz="2000" dirty="0" err="1"/>
              <a:t>ıp</a:t>
            </a:r>
            <a:r>
              <a:rPr lang="tr-TR" sz="2000" dirty="0"/>
              <a:t> adresidir bu yüzden bizim orayı doldurmamız gerekmektedir.</a:t>
            </a:r>
          </a:p>
        </p:txBody>
      </p:sp>
      <p:pic>
        <p:nvPicPr>
          <p:cNvPr id="5" name="İçerik Yer Tutucusu 4" descr="metin, ekran görüntüsü, bilgisayar, yazılım içeren bir resim&#10;&#10;Yapay zeka tarafından oluşturulan içerik yanlış olabilir.">
            <a:extLst>
              <a:ext uri="{FF2B5EF4-FFF2-40B4-BE49-F238E27FC236}">
                <a16:creationId xmlns:a16="http://schemas.microsoft.com/office/drawing/2014/main" id="{D32FF83B-50EC-6C2C-C927-0BA44CEDF5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4684" y="1825625"/>
            <a:ext cx="8562632" cy="4351338"/>
          </a:xfrm>
        </p:spPr>
      </p:pic>
    </p:spTree>
    <p:extLst>
      <p:ext uri="{BB962C8B-B14F-4D97-AF65-F5344CB8AC3E}">
        <p14:creationId xmlns:p14="http://schemas.microsoft.com/office/powerpoint/2010/main" val="32201700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</TotalTime>
  <Words>237</Words>
  <Application>Microsoft Office PowerPoint</Application>
  <PresentationFormat>Geniş ekran</PresentationFormat>
  <Paragraphs>16</Paragraphs>
  <Slides>16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4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16</vt:i4>
      </vt:variant>
    </vt:vector>
  </HeadingPairs>
  <TitlesOfParts>
    <vt:vector size="21" baseType="lpstr">
      <vt:lpstr>Aptos</vt:lpstr>
      <vt:lpstr>Aptos Display</vt:lpstr>
      <vt:lpstr>Arial</vt:lpstr>
      <vt:lpstr>Wingdings</vt:lpstr>
      <vt:lpstr>Office Teması</vt:lpstr>
      <vt:lpstr>LİNUX KULLANARAK KİOPTRİX SIZMA GİRİŞİMİ</vt:lpstr>
      <vt:lpstr>İfconfig komutunu kullanarak ıp adresimizi öğreniyoruz</vt:lpstr>
      <vt:lpstr>Ardından  nmpap yazıp ıp adresimizi giriyoruz aşağıdaki çıktı veriliyor. Kırmızı kutuda işaretlenen yer kioptrix ıp adresidir yani hedef ıp adresi.</vt:lpstr>
      <vt:lpstr>Kalinin Firefox arama motoruna girip bulduğumuz ıp adresini yazıyoruz buradan bir şey çıkmadı terminale geri dönelim.</vt:lpstr>
      <vt:lpstr>Terminale msfconsole yazıyoruz.</vt:lpstr>
      <vt:lpstr>Ardından search samba yazıyoruz.</vt:lpstr>
      <vt:lpstr>Sambaların belirtildiği kod satırlarını görüyoruz burada önemli olan linux/samba/trans2open bölümünü arıyoruz bende 69.satırda. Linux işletim sistemini kullandığımız için bu kod satırını aradık.</vt:lpstr>
      <vt:lpstr>Msf6 konsoluna use 69 yazıyoruz.</vt:lpstr>
      <vt:lpstr>Ardından options diyerek ayarlarına bakıyoruz. Çıkan sonuçlarda RHOSTS kısmının boş olduğunu görüyoruz RHOST karşı tarafın ıp adresidir bu yüzden bizim orayı doldurmamız gerekmektedir.</vt:lpstr>
      <vt:lpstr>set RHOSTS yazıp karşı tarafın ıp adresini yazıyorduk yukarıda ıp adresi bulmuştuk</vt:lpstr>
      <vt:lpstr>69. Satırda bulduğumuz samba kodu x86 şeklindeydi bizim işletim sistemimiz x64 tür. Bu yüzden aşağıdaki kodu yazarak x64 e çeviriyoruz.  </vt:lpstr>
      <vt:lpstr>Kodu yazdıktan sonra tekrar options diyerek ayarlara giriyoruz burada görüyoruz ki karşı tarafın ıp adresi RHOSTS kısmında gözüküyor. </vt:lpstr>
      <vt:lpstr>run komutunu kullanarak işlemi başlatıyoruz.  </vt:lpstr>
      <vt:lpstr>Run komutunu çalıştırdığımızda giriş yapmış oluyoruz. Burada bazı komutları kullanarak dosyalara giriş yapmamız lazım.</vt:lpstr>
      <vt:lpstr>pwd: Bulunulan dizini gösterir ls: dosya ve klasörleri sıralar cd: bir klasörün içine girmeyi sağlar cat: dosyanın içeriğini görüntülemeyi sağlar </vt:lpstr>
      <vt:lpstr>Var/mail/root dosyalarında aradığımızı bulduk. 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yavuz çandır</dc:creator>
  <cp:lastModifiedBy>yavuz çandır</cp:lastModifiedBy>
  <cp:revision>1</cp:revision>
  <dcterms:created xsi:type="dcterms:W3CDTF">2025-05-20T17:30:57Z</dcterms:created>
  <dcterms:modified xsi:type="dcterms:W3CDTF">2025-05-20T18:38:56Z</dcterms:modified>
</cp:coreProperties>
</file>